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6" r:id="rId10"/>
    <p:sldId id="262" r:id="rId11"/>
    <p:sldId id="267" r:id="rId12"/>
    <p:sldId id="263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52" autoAdjust="0"/>
  </p:normalViewPr>
  <p:slideViewPr>
    <p:cSldViewPr>
      <p:cViewPr varScale="1">
        <p:scale>
          <a:sx n="59" d="100"/>
          <a:sy n="59" d="100"/>
        </p:scale>
        <p:origin x="17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EB3AF-D6BA-4753-BC21-9E3CF96BBBC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F6FF4-78C6-4895-8B0F-B6AAC44B9F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46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57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Biofuels refers to combustibles generated from biomass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difference between hydrocarbons and biofuels is that latter is produced from biomass of plants that have ceased to exist in the recent past.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Biofuels are created directly from plant matter or indirectly from domestic, agricultural, industrial, or commercial wastes.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Biofuels can be in form of gaseous, liquid or solid 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56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Bigas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fuel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Biogas is generated through anaerobic digestion or fermentation of organic substances.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Biodiesel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Biodiesel is produced through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transesterification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process. It involves separation of fatty acids from glycerol followed by subsequent glycerol replacement by an alcohol group to form a methyl ester.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Bioethanol</a:t>
            </a:r>
            <a:r>
              <a:rPr lang="en-US" b="1" dirty="0" smtClean="0"/>
              <a:t> and Bio alcohols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materials used in the production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bioethanol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starch products or sugars.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 err="1" smtClean="0"/>
              <a:t>Biohydrogen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refers to the biological production of hydrogen gas. Hydrogen is a clean source of energy that can be produced in fermentation processes of specific biomasses.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Solid biomass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Solid biomasses include dried manure, wood, energy dense non-food crops, sawdust, agricultural wastes, grass trimmings, charcoal, and domestic refuse.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35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Biogas is generated through anaerobic digestion or fermentation of organic substances.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special naturally occurring bacteria is used in the process to produce carbon dioxide and methane in an oxygen deficient environment, that is, anaerobic.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process is controlled through application of heat to achieve optimal conditions based on material inputs.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7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Biodiesel is produced through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transesterification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like biogas production, additives such as neutralizing acids, heat, and catalysts are employed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transesterification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to create an optimal environment.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50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materials used in the production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bioethanol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starch products or sugars.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materials involved in production of </a:t>
            </a:r>
            <a:r>
              <a:rPr lang="en-US" dirty="0" err="1" smtClean="0"/>
              <a:t>Bioethanol</a:t>
            </a:r>
            <a:r>
              <a:rPr lang="en-US" dirty="0" smtClean="0"/>
              <a:t> and Bio alcohols include  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substances include corn, sugar beets, cereals, and other plant materials that have a high content of sugar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Unlike biogas and biodiesel, production of ethanol is a conventional process in many countries.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77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refers to the biological production of hydrogen gas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Hydrogen is a clean source of energy that can be produced in fermentation processes of specific biomasses.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initial step, glucose is converted to carbon dioxide and either acetic acid or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methanoate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depending on the reaction conditions.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91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Solid biomasses include dried manure, wood, energy dense non-food crops, sawdust, agricultural wastes, grass trimmings, charcoal, and domestic refuse.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process involved in production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solid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biomass is known as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densification process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advantage is that Fuel from solid biomass is advantageous because it is a waste-product, byproduct or residue of other human-made processes such as forestry, farming, crop or animal husbandry.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there is no competition for resources between food and fuel production.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disadvantage is that this type of fuel when burned emit significant amounts of air pollutants such as polycyclic aromatic compounds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chlorophenols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dioxins) and particulates.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19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A163C7-86C6-4EF3-AE2F-FBA0A1D46F7D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9EBB85-9738-4E09-B8C3-322F971D574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629464"/>
          </a:xfrm>
        </p:spPr>
        <p:txBody>
          <a:bodyPr/>
          <a:lstStyle/>
          <a:p>
            <a:r>
              <a:rPr lang="en-US" b="1" dirty="0" smtClean="0"/>
              <a:t>BIOFUELS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2" descr="Image result for biofue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809999"/>
            <a:ext cx="6172200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BIOFUEL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Definition of Biofuels</a:t>
            </a:r>
          </a:p>
          <a:p>
            <a:r>
              <a:rPr lang="en-US" dirty="0" smtClean="0"/>
              <a:t>Difference between hydrocarbons and biofuels</a:t>
            </a:r>
          </a:p>
          <a:p>
            <a:r>
              <a:rPr lang="en-US" dirty="0" smtClean="0"/>
              <a:t>Creation of biofuels</a:t>
            </a:r>
          </a:p>
          <a:p>
            <a:r>
              <a:rPr lang="en-US" dirty="0" smtClean="0"/>
              <a:t>Forms of biofuels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TYPES OF BIOFUELS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Biogas fuel</a:t>
            </a:r>
          </a:p>
          <a:p>
            <a:r>
              <a:rPr lang="en-US" dirty="0" smtClean="0"/>
              <a:t>Biodiesel</a:t>
            </a:r>
          </a:p>
          <a:p>
            <a:pPr lvl="0"/>
            <a:r>
              <a:rPr lang="en-US" dirty="0" err="1"/>
              <a:t>Bioethanol</a:t>
            </a:r>
            <a:r>
              <a:rPr lang="en-US" dirty="0"/>
              <a:t> and Bio alcohols</a:t>
            </a:r>
          </a:p>
          <a:p>
            <a:pPr lvl="0"/>
            <a:r>
              <a:rPr lang="en-US" dirty="0" err="1"/>
              <a:t>Biohydrogen</a:t>
            </a:r>
            <a:endParaRPr lang="en-US" dirty="0"/>
          </a:p>
          <a:p>
            <a:pPr lvl="0"/>
            <a:r>
              <a:rPr lang="en-US" dirty="0"/>
              <a:t>Solid biomass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Biogas fuel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724" name="AutoShape 4" descr="Image result for bio gas fu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2" name="AutoShape 12" descr="Image result for bio gas fu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34" name="Picture 14" descr="Image result for bio gas fu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905000"/>
            <a:ext cx="5762625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BIOGAS FUEL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it is generated</a:t>
            </a:r>
          </a:p>
          <a:p>
            <a:r>
              <a:rPr lang="en-US" dirty="0" smtClean="0"/>
              <a:t>What is used in the process</a:t>
            </a:r>
          </a:p>
          <a:p>
            <a:r>
              <a:rPr lang="en-US" dirty="0" smtClean="0"/>
              <a:t>What is used to control the process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BIODIESEL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used to generate the fuel</a:t>
            </a:r>
          </a:p>
          <a:p>
            <a:r>
              <a:rPr lang="en-US" dirty="0" smtClean="0"/>
              <a:t>Elements employed in the process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Biodiesel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Image result for bio dies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229600" cy="43031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BIOETHANOL AND BIO ALCOHOLS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Production</a:t>
            </a:r>
          </a:p>
          <a:p>
            <a:r>
              <a:rPr lang="en-US" dirty="0" smtClean="0"/>
              <a:t>Materials used</a:t>
            </a:r>
          </a:p>
          <a:p>
            <a:r>
              <a:rPr lang="en-US" dirty="0" smtClean="0"/>
              <a:t>Popularity of the Biofuel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Bioethanol</a:t>
            </a:r>
            <a:r>
              <a:rPr lang="en-US" dirty="0" smtClean="0"/>
              <a:t> and bio alcoholics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2770" name="Picture 2" descr="Image result for bioethanol and bio alcohol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81200"/>
            <a:ext cx="74676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BIOHYDROGEN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Process involved in production</a:t>
            </a:r>
          </a:p>
          <a:p>
            <a:r>
              <a:rPr lang="en-US" dirty="0" smtClean="0"/>
              <a:t>The initial step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8229600" cy="1143000"/>
          </a:xfrm>
        </p:spPr>
        <p:txBody>
          <a:bodyPr/>
          <a:lstStyle/>
          <a:p>
            <a:r>
              <a:rPr lang="en-US" dirty="0" err="1" smtClean="0"/>
              <a:t>Biohydrogen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33794" name="Picture 2" descr="Image result for biohydro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895600"/>
            <a:ext cx="78486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SOLID BIOMASS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Components </a:t>
            </a:r>
          </a:p>
          <a:p>
            <a:r>
              <a:rPr lang="en-US" dirty="0" smtClean="0"/>
              <a:t>The process involved</a:t>
            </a:r>
          </a:p>
          <a:p>
            <a:r>
              <a:rPr lang="en-US" dirty="0" smtClean="0"/>
              <a:t>Advantages </a:t>
            </a:r>
          </a:p>
          <a:p>
            <a:r>
              <a:rPr lang="en-US" dirty="0" smtClean="0"/>
              <a:t>Disadvantage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 Biomass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4818" name="Picture 2" descr="Image result for SOLID BIOM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81200"/>
            <a:ext cx="78486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88</TotalTime>
  <Words>614</Words>
  <Application>Microsoft Office PowerPoint</Application>
  <PresentationFormat>On-screen Show (4:3)</PresentationFormat>
  <Paragraphs>98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Constantia</vt:lpstr>
      <vt:lpstr>Wingdings 2</vt:lpstr>
      <vt:lpstr>Flow</vt:lpstr>
      <vt:lpstr>INTRODUCTION </vt:lpstr>
      <vt:lpstr>BIOFUEL</vt:lpstr>
      <vt:lpstr>TYPES OF BIOFUELS </vt:lpstr>
      <vt:lpstr>Biogas fuel</vt:lpstr>
      <vt:lpstr>BIOGAS FUEL</vt:lpstr>
      <vt:lpstr>BIODIESEL </vt:lpstr>
      <vt:lpstr>Biodiesel </vt:lpstr>
      <vt:lpstr>BIOETHANOL AND BIO ALCOHOLS </vt:lpstr>
      <vt:lpstr>Bioethanol and bio alcoholics</vt:lpstr>
      <vt:lpstr>BIOHYDROGEN  </vt:lpstr>
      <vt:lpstr>Biohydrogen </vt:lpstr>
      <vt:lpstr>SOLID BIOMASS </vt:lpstr>
      <vt:lpstr>Solid Biomass </vt:lpstr>
    </vt:vector>
  </TitlesOfParts>
  <Company>Deftones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VICKY</dc:creator>
  <cp:lastModifiedBy>TUSH</cp:lastModifiedBy>
  <cp:revision>13</cp:revision>
  <dcterms:created xsi:type="dcterms:W3CDTF">2017-12-06T02:29:47Z</dcterms:created>
  <dcterms:modified xsi:type="dcterms:W3CDTF">2017-12-06T16:48:51Z</dcterms:modified>
</cp:coreProperties>
</file>